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59" r:id="rId3"/>
    <p:sldId id="261" r:id="rId4"/>
    <p:sldId id="263" r:id="rId5"/>
    <p:sldId id="265" r:id="rId6"/>
    <p:sldId id="260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C6845-C3FC-426B-B424-1D7153BE1152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DD04E-DA3F-4DA2-88AB-944E034BBF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30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F1DC73-B9A3-4C82-A6E3-4573FEE1A15C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63BBBF-927C-455C-AD04-E1CD1301B83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4222C-B863-4B58-81C6-B05D31C1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Opakování- na cestě k občanské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99BDB-25A2-4644-A00A-3DF2C1DB5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ZAPIŠ ZADÁNÍ A SPRÁVNÉ ODPOVĚDI.</a:t>
            </a:r>
          </a:p>
          <a:p>
            <a:r>
              <a:rPr lang="cs-CZ" dirty="0"/>
              <a:t>NA KONCI JE ŘEŠENÍ,ALE VĚŘÍM, ŽE INFORMACE BUDETE VYHLEDÁVAT SAMI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NA KONCI TÝDNE VÁM ZAŠLU TEST NA TOTO TÉMA, KDE SE PODOBNÉ OTÁZKY OBJEVÍ.</a:t>
            </a:r>
          </a:p>
          <a:p>
            <a:r>
              <a:rPr lang="cs-CZ" dirty="0">
                <a:sym typeface="Wingdings" panose="05000000000000000000" pitchFamily="2" charset="2"/>
              </a:rPr>
              <a:t>DĚKUJI ZA VAŠI PRÁCI ( I RODIČŮM )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24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Napiš k událostem rok vzniku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uvedení písně Kde domov můj.</a:t>
            </a:r>
          </a:p>
          <a:p>
            <a:r>
              <a:rPr lang="cs-CZ" dirty="0"/>
              <a:t>Revoluční rok v Praze.</a:t>
            </a:r>
          </a:p>
          <a:p>
            <a:r>
              <a:rPr lang="cs-CZ" dirty="0"/>
              <a:t>Nástup Františka Josefa I. na trůn.</a:t>
            </a:r>
          </a:p>
          <a:p>
            <a:r>
              <a:rPr lang="cs-CZ" dirty="0"/>
              <a:t>Zrušení poddanství a roboty.</a:t>
            </a:r>
          </a:p>
          <a:p>
            <a:r>
              <a:rPr lang="cs-CZ" dirty="0"/>
              <a:t>Vyrobení prvního automobilu v českých zemích.</a:t>
            </a:r>
          </a:p>
          <a:p>
            <a:r>
              <a:rPr lang="cs-CZ" dirty="0"/>
              <a:t>Vznik organizace Sokol.</a:t>
            </a:r>
          </a:p>
          <a:p>
            <a:r>
              <a:rPr lang="cs-CZ" dirty="0"/>
              <a:t>Narození T. G. Masaryka.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64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Vylušti přesmyčky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Vlastenec : YTL</a:t>
            </a:r>
          </a:p>
          <a:p>
            <a:r>
              <a:rPr lang="cs-CZ" dirty="0"/>
              <a:t>Jediná úřední řeč : MNĚINAČ</a:t>
            </a:r>
          </a:p>
          <a:p>
            <a:r>
              <a:rPr lang="cs-CZ" dirty="0"/>
              <a:t>Ochranné hradby v ulicích : RIBAÁDYK</a:t>
            </a:r>
          </a:p>
          <a:p>
            <a:r>
              <a:rPr lang="cs-CZ" dirty="0"/>
              <a:t>Český vynálezce : KIÍŘŽK</a:t>
            </a:r>
          </a:p>
          <a:p>
            <a:r>
              <a:rPr lang="cs-CZ" dirty="0"/>
              <a:t>V Plzni se vyrábělo : IOVP</a:t>
            </a:r>
          </a:p>
          <a:p>
            <a:r>
              <a:rPr lang="cs-CZ" dirty="0"/>
              <a:t>Sportovní organizace : KOLSO</a:t>
            </a:r>
          </a:p>
          <a:p>
            <a:r>
              <a:rPr lang="cs-CZ" dirty="0"/>
              <a:t>Vzdělanec : MRYKASA</a:t>
            </a:r>
          </a:p>
          <a:p>
            <a:r>
              <a:rPr lang="cs-CZ" dirty="0"/>
              <a:t>Slavná píseň : EDK  MOVDO  ŮJM </a:t>
            </a:r>
          </a:p>
        </p:txBody>
      </p:sp>
    </p:spTree>
    <p:extLst>
      <p:ext uri="{BB962C8B-B14F-4D97-AF65-F5344CB8AC3E}">
        <p14:creationId xmlns:p14="http://schemas.microsoft.com/office/powerpoint/2010/main" val="208004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 správné dvojice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02895"/>
              </p:ext>
            </p:extLst>
          </p:nvPr>
        </p:nvGraphicFramePr>
        <p:xfrm>
          <a:off x="457200" y="1609725"/>
          <a:ext cx="7239000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Antonín Dvořák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Spisovatelka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Božena Němcová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Rakousko - Uhersko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Tomáš Garrigue Masaryk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Hudební skladatel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Monarchie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Vzdělaný člověk, pozdější prezident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Prazdroj Plzeň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Revoluční rok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1848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Zrušení roboty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Barikády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Ochranné hradby v ulicích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1848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Český pivovar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Josef Kajetán Tyl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Kde domov můj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Polka, valčík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Společenské tance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87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letopočtům doplň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konec 18. st. –</a:t>
            </a:r>
          </a:p>
          <a:p>
            <a:r>
              <a:rPr lang="cs-CZ" dirty="0"/>
              <a:t>1848 –</a:t>
            </a:r>
          </a:p>
          <a:p>
            <a:r>
              <a:rPr lang="cs-CZ" dirty="0"/>
              <a:t>1848 –</a:t>
            </a:r>
          </a:p>
          <a:p>
            <a:r>
              <a:rPr lang="cs-CZ" dirty="0"/>
              <a:t>1848 –</a:t>
            </a:r>
          </a:p>
          <a:p>
            <a:r>
              <a:rPr lang="cs-CZ" dirty="0"/>
              <a:t>1867 –</a:t>
            </a:r>
          </a:p>
          <a:p>
            <a:r>
              <a:rPr lang="cs-CZ" dirty="0"/>
              <a:t>1883 –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9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1. 1834</a:t>
            </a:r>
          </a:p>
          <a:p>
            <a:r>
              <a:rPr lang="cs-CZ" dirty="0"/>
              <a:t>2. 1848</a:t>
            </a:r>
          </a:p>
          <a:p>
            <a:r>
              <a:rPr lang="cs-CZ" dirty="0"/>
              <a:t>3. 1848</a:t>
            </a:r>
          </a:p>
          <a:p>
            <a:r>
              <a:rPr lang="cs-CZ" dirty="0"/>
              <a:t>4. 1848</a:t>
            </a:r>
          </a:p>
          <a:p>
            <a:r>
              <a:rPr lang="cs-CZ" dirty="0"/>
              <a:t>5. 1897</a:t>
            </a:r>
          </a:p>
          <a:p>
            <a:r>
              <a:rPr lang="cs-CZ" dirty="0"/>
              <a:t>6. 1862</a:t>
            </a:r>
          </a:p>
          <a:p>
            <a:r>
              <a:rPr lang="cs-CZ" dirty="0"/>
              <a:t>7. 1850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378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Tyl</a:t>
            </a:r>
          </a:p>
          <a:p>
            <a:r>
              <a:rPr lang="cs-CZ" dirty="0"/>
              <a:t>2. němčina</a:t>
            </a:r>
          </a:p>
          <a:p>
            <a:r>
              <a:rPr lang="cs-CZ" dirty="0"/>
              <a:t>3. barikády</a:t>
            </a:r>
          </a:p>
          <a:p>
            <a:r>
              <a:rPr lang="cs-CZ" dirty="0"/>
              <a:t>4. Křižík</a:t>
            </a:r>
          </a:p>
          <a:p>
            <a:r>
              <a:rPr lang="cs-CZ" dirty="0"/>
              <a:t>5. pivo</a:t>
            </a:r>
          </a:p>
          <a:p>
            <a:r>
              <a:rPr lang="cs-CZ" dirty="0"/>
              <a:t>6. Sokol</a:t>
            </a:r>
          </a:p>
          <a:p>
            <a:r>
              <a:rPr lang="cs-CZ" dirty="0"/>
              <a:t>7. Masaryk</a:t>
            </a:r>
          </a:p>
          <a:p>
            <a:r>
              <a:rPr lang="cs-CZ" dirty="0"/>
              <a:t>8. Kde domov můj</a:t>
            </a:r>
          </a:p>
        </p:txBody>
      </p:sp>
    </p:spTree>
    <p:extLst>
      <p:ext uri="{BB962C8B-B14F-4D97-AF65-F5344CB8AC3E}">
        <p14:creationId xmlns:p14="http://schemas.microsoft.com/office/powerpoint/2010/main" val="234198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Antonín Dvořák – hudební skladatel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Božena Němcová  - spisovatelka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Tomáš Garrigue Masaryk - vzdělanec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Monarchie – Rakousko - Uhersko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Prazdroj Plzeň – pivovar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1848 – zrušení roboty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Barikády – ochranné hradby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1848 – revoluční rok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Josef Kajetán Tyl – Kde domov můj</a:t>
            </a:r>
            <a:endParaRPr lang="cs-CZ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cs-CZ" dirty="0">
                <a:solidFill>
                  <a:srgbClr val="000000"/>
                </a:solidFill>
              </a:rPr>
              <a:t>Polka, valčík - tance</a:t>
            </a:r>
            <a:endParaRPr lang="cs-CZ" dirty="0"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55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 NÁRODNÍHO OBROZENÍ</a:t>
            </a:r>
          </a:p>
          <a:p>
            <a:r>
              <a:rPr lang="cs-CZ" dirty="0"/>
              <a:t>POULIČNÍ BOUŘE V PRAZE</a:t>
            </a:r>
          </a:p>
          <a:p>
            <a:r>
              <a:rPr lang="cs-CZ" dirty="0"/>
              <a:t>ZRUŠENÍ ROBOTY</a:t>
            </a:r>
          </a:p>
          <a:p>
            <a:r>
              <a:rPr lang="cs-CZ" dirty="0"/>
              <a:t>NÁSTUP FRANTIŠKA JOSEFA I. NA TRŮN</a:t>
            </a:r>
          </a:p>
          <a:p>
            <a:r>
              <a:rPr lang="cs-CZ"/>
              <a:t>VZNIK RAKOUSKO – </a:t>
            </a:r>
            <a:r>
              <a:rPr lang="cs-CZ" dirty="0"/>
              <a:t>UHERSKA</a:t>
            </a:r>
          </a:p>
          <a:p>
            <a:r>
              <a:rPr lang="cs-CZ" dirty="0"/>
              <a:t>OTEVŘENÍ NÁRODNÍHO DIVADLA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18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190</TotalTime>
  <Words>332</Words>
  <Application>Microsoft Office PowerPoint</Application>
  <PresentationFormat>Předvádění na obrazovce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Wingdings 2</vt:lpstr>
      <vt:lpstr>Bohatý</vt:lpstr>
      <vt:lpstr>Opakování- na cestě k občanské společnosti</vt:lpstr>
      <vt:lpstr>Napiš k událostem rok vzniku</vt:lpstr>
      <vt:lpstr>Vylušti přesmyčky</vt:lpstr>
      <vt:lpstr>Vytvoř správné dvojice</vt:lpstr>
      <vt:lpstr>K letopočtům doplň údaje</vt:lpstr>
      <vt:lpstr>Řešení 1</vt:lpstr>
      <vt:lpstr>Řešení 2</vt:lpstr>
      <vt:lpstr>Řešení 3</vt:lpstr>
      <vt:lpstr>Řešení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</dc:creator>
  <cp:lastModifiedBy>Andrea Hrabánková</cp:lastModifiedBy>
  <cp:revision>10</cp:revision>
  <dcterms:created xsi:type="dcterms:W3CDTF">2012-07-06T18:47:36Z</dcterms:created>
  <dcterms:modified xsi:type="dcterms:W3CDTF">2020-03-25T12:13:04Z</dcterms:modified>
</cp:coreProperties>
</file>